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1"/>
  </p:sldMasterIdLst>
  <p:notesMasterIdLst>
    <p:notesMasterId r:id="rId23"/>
  </p:notesMasterIdLst>
  <p:sldIdLst>
    <p:sldId id="256" r:id="rId2"/>
    <p:sldId id="272" r:id="rId3"/>
    <p:sldId id="257" r:id="rId4"/>
    <p:sldId id="258" r:id="rId5"/>
    <p:sldId id="259" r:id="rId6"/>
    <p:sldId id="270" r:id="rId7"/>
    <p:sldId id="262" r:id="rId8"/>
    <p:sldId id="261" r:id="rId9"/>
    <p:sldId id="260" r:id="rId10"/>
    <p:sldId id="271" r:id="rId11"/>
    <p:sldId id="263" r:id="rId12"/>
    <p:sldId id="264" r:id="rId13"/>
    <p:sldId id="265" r:id="rId14"/>
    <p:sldId id="273" r:id="rId15"/>
    <p:sldId id="266" r:id="rId16"/>
    <p:sldId id="267" r:id="rId17"/>
    <p:sldId id="268" r:id="rId18"/>
    <p:sldId id="274" r:id="rId19"/>
    <p:sldId id="269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mpliation of lessons" id="{0C2FEA47-FE52-9D4D-9317-311B36587294}">
          <p14:sldIdLst>
            <p14:sldId id="256"/>
          </p14:sldIdLst>
        </p14:section>
        <p14:section name="Three common computer components." id="{024FF6B7-CBFF-0B4D-824D-025BFFA14D50}">
          <p14:sldIdLst>
            <p14:sldId id="272"/>
            <p14:sldId id="257"/>
            <p14:sldId id="258"/>
            <p14:sldId id="259"/>
          </p14:sldIdLst>
        </p14:section>
        <p14:section name="Lesson 2 Time Line History" id="{2A355BFE-B26B-EC40-A2B2-F430146F3EDC}">
          <p14:sldIdLst>
            <p14:sldId id="270"/>
            <p14:sldId id="262"/>
            <p14:sldId id="261"/>
            <p14:sldId id="260"/>
          </p14:sldIdLst>
        </p14:section>
        <p14:section name="Lesson 3 Catastrophic computer failures" id="{A19D0007-DBDC-8445-9A0B-A78332606865}">
          <p14:sldIdLst>
            <p14:sldId id="271"/>
            <p14:sldId id="263"/>
            <p14:sldId id="264"/>
            <p14:sldId id="265"/>
          </p14:sldIdLst>
        </p14:section>
        <p14:section name="Career technical briefing" id="{0F874D3D-EE38-674E-B591-3D404A0FC404}">
          <p14:sldIdLst>
            <p14:sldId id="273"/>
            <p14:sldId id="266"/>
            <p14:sldId id="267"/>
            <p14:sldId id="268"/>
          </p14:sldIdLst>
        </p14:section>
        <p14:section name="Every Programer should know" id="{90554B7F-FE9B-0744-9260-33F6CB220D3E}">
          <p14:sldIdLst>
            <p14:sldId id="274"/>
            <p14:sldId id="269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9CB7F5-B14C-FD44-96E8-7B46C1EA1C66}" v="6" dt="2024-09-10T18:46:03.4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15"/>
    <p:restoredTop sz="94687"/>
  </p:normalViewPr>
  <p:slideViewPr>
    <p:cSldViewPr snapToGrid="0">
      <p:cViewPr varScale="1">
        <p:scale>
          <a:sx n="70" d="100"/>
          <a:sy n="70" d="100"/>
        </p:scale>
        <p:origin x="200" y="9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32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Greenslade" userId="b2ee82ef-ea37-4c7a-ae76-05eceeddc351" providerId="ADAL" clId="{9E9CB7F5-B14C-FD44-96E8-7B46C1EA1C66}"/>
    <pc:docChg chg="undo custSel addSld modSld sldOrd addSection delSection modSection">
      <pc:chgData name="Justin Greenslade" userId="b2ee82ef-ea37-4c7a-ae76-05eceeddc351" providerId="ADAL" clId="{9E9CB7F5-B14C-FD44-96E8-7B46C1EA1C66}" dt="2024-09-10T19:04:57.944" v="4430" actId="113"/>
      <pc:docMkLst>
        <pc:docMk/>
      </pc:docMkLst>
      <pc:sldChg chg="addSp delSp modSp mod modMedia setBg delAnim">
        <pc:chgData name="Justin Greenslade" userId="b2ee82ef-ea37-4c7a-ae76-05eceeddc351" providerId="ADAL" clId="{9E9CB7F5-B14C-FD44-96E8-7B46C1EA1C66}" dt="2024-09-10T18:45:57.885" v="4222" actId="26606"/>
        <pc:sldMkLst>
          <pc:docMk/>
          <pc:sldMk cId="263545497" sldId="256"/>
        </pc:sldMkLst>
        <pc:spChg chg="mod">
          <ac:chgData name="Justin Greenslade" userId="b2ee82ef-ea37-4c7a-ae76-05eceeddc351" providerId="ADAL" clId="{9E9CB7F5-B14C-FD44-96E8-7B46C1EA1C66}" dt="2024-09-10T18:45:57.885" v="4222" actId="26606"/>
          <ac:spMkLst>
            <pc:docMk/>
            <pc:sldMk cId="263545497" sldId="256"/>
            <ac:spMk id="2" creationId="{5061E316-1C92-D301-B252-83CDEE7AA5B2}"/>
          </ac:spMkLst>
        </pc:spChg>
        <pc:spChg chg="mod">
          <ac:chgData name="Justin Greenslade" userId="b2ee82ef-ea37-4c7a-ae76-05eceeddc351" providerId="ADAL" clId="{9E9CB7F5-B14C-FD44-96E8-7B46C1EA1C66}" dt="2024-09-10T18:45:57.885" v="4222" actId="26606"/>
          <ac:spMkLst>
            <pc:docMk/>
            <pc:sldMk cId="263545497" sldId="256"/>
            <ac:spMk id="3" creationId="{6DF6394F-EA00-468F-ED40-23F2C836E69B}"/>
          </ac:spMkLst>
        </pc:spChg>
        <pc:spChg chg="add del">
          <ac:chgData name="Justin Greenslade" userId="b2ee82ef-ea37-4c7a-ae76-05eceeddc351" providerId="ADAL" clId="{9E9CB7F5-B14C-FD44-96E8-7B46C1EA1C66}" dt="2024-09-10T18:45:10.298" v="4218" actId="26606"/>
          <ac:spMkLst>
            <pc:docMk/>
            <pc:sldMk cId="263545497" sldId="256"/>
            <ac:spMk id="9" creationId="{C1DD1A8A-57D5-4A81-AD04-532B043C5611}"/>
          </ac:spMkLst>
        </pc:spChg>
        <pc:spChg chg="add del">
          <ac:chgData name="Justin Greenslade" userId="b2ee82ef-ea37-4c7a-ae76-05eceeddc351" providerId="ADAL" clId="{9E9CB7F5-B14C-FD44-96E8-7B46C1EA1C66}" dt="2024-09-10T18:45:10.298" v="4218" actId="26606"/>
          <ac:spMkLst>
            <pc:docMk/>
            <pc:sldMk cId="263545497" sldId="256"/>
            <ac:spMk id="11" creationId="{007891EC-4501-44ED-A8C8-B11B6DB767AB}"/>
          </ac:spMkLst>
        </pc:spChg>
        <pc:spChg chg="add del">
          <ac:chgData name="Justin Greenslade" userId="b2ee82ef-ea37-4c7a-ae76-05eceeddc351" providerId="ADAL" clId="{9E9CB7F5-B14C-FD44-96E8-7B46C1EA1C66}" dt="2024-09-10T18:45:57.885" v="4222" actId="26606"/>
          <ac:spMkLst>
            <pc:docMk/>
            <pc:sldMk cId="263545497" sldId="256"/>
            <ac:spMk id="13" creationId="{460B0EFB-53ED-4F35-B05D-F658EA021C65}"/>
          </ac:spMkLst>
        </pc:spChg>
        <pc:spChg chg="add del">
          <ac:chgData name="Justin Greenslade" userId="b2ee82ef-ea37-4c7a-ae76-05eceeddc351" providerId="ADAL" clId="{9E9CB7F5-B14C-FD44-96E8-7B46C1EA1C66}" dt="2024-09-10T18:45:57.885" v="4222" actId="26606"/>
          <ac:spMkLst>
            <pc:docMk/>
            <pc:sldMk cId="263545497" sldId="256"/>
            <ac:spMk id="15" creationId="{835EF3DD-7D43-4A27-8967-A92FD8CC9365}"/>
          </ac:spMkLst>
        </pc:spChg>
        <pc:picChg chg="add del mod">
          <ac:chgData name="Justin Greenslade" userId="b2ee82ef-ea37-4c7a-ae76-05eceeddc351" providerId="ADAL" clId="{9E9CB7F5-B14C-FD44-96E8-7B46C1EA1C66}" dt="2024-09-10T18:45:10.298" v="4218" actId="26606"/>
          <ac:picMkLst>
            <pc:docMk/>
            <pc:sldMk cId="263545497" sldId="256"/>
            <ac:picMk id="5" creationId="{01B059F0-3970-1B88-0663-85872F560E11}"/>
          </ac:picMkLst>
        </pc:picChg>
        <pc:picChg chg="add del">
          <ac:chgData name="Justin Greenslade" userId="b2ee82ef-ea37-4c7a-ae76-05eceeddc351" providerId="ADAL" clId="{9E9CB7F5-B14C-FD44-96E8-7B46C1EA1C66}" dt="2024-09-10T18:45:57.885" v="4222" actId="26606"/>
          <ac:picMkLst>
            <pc:docMk/>
            <pc:sldMk cId="263545497" sldId="256"/>
            <ac:picMk id="14" creationId="{EA4245AE-3E0B-6A28-5539-72C6EA5CC0AA}"/>
          </ac:picMkLst>
        </pc:picChg>
      </pc:sldChg>
      <pc:sldChg chg="addSp delSp modSp mod setBg">
        <pc:chgData name="Justin Greenslade" userId="b2ee82ef-ea37-4c7a-ae76-05eceeddc351" providerId="ADAL" clId="{9E9CB7F5-B14C-FD44-96E8-7B46C1EA1C66}" dt="2024-09-10T18:47:45.875" v="4285" actId="20577"/>
        <pc:sldMkLst>
          <pc:docMk/>
          <pc:sldMk cId="2848618647" sldId="257"/>
        </pc:sldMkLst>
        <pc:spChg chg="mod">
          <ac:chgData name="Justin Greenslade" userId="b2ee82ef-ea37-4c7a-ae76-05eceeddc351" providerId="ADAL" clId="{9E9CB7F5-B14C-FD44-96E8-7B46C1EA1C66}" dt="2024-09-10T18:46:32.766" v="4225" actId="26606"/>
          <ac:spMkLst>
            <pc:docMk/>
            <pc:sldMk cId="2848618647" sldId="257"/>
            <ac:spMk id="2" creationId="{A020A575-3B5D-0220-A4D6-248867208897}"/>
          </ac:spMkLst>
        </pc:spChg>
        <pc:spChg chg="add del mod">
          <ac:chgData name="Justin Greenslade" userId="b2ee82ef-ea37-4c7a-ae76-05eceeddc351" providerId="ADAL" clId="{9E9CB7F5-B14C-FD44-96E8-7B46C1EA1C66}" dt="2024-09-10T18:47:45.875" v="4285" actId="20577"/>
          <ac:spMkLst>
            <pc:docMk/>
            <pc:sldMk cId="2848618647" sldId="257"/>
            <ac:spMk id="3" creationId="{0570B9B3-BAD8-6C93-04EA-F89A45ACFDFC}"/>
          </ac:spMkLst>
        </pc:spChg>
        <pc:spChg chg="add del">
          <ac:chgData name="Justin Greenslade" userId="b2ee82ef-ea37-4c7a-ae76-05eceeddc351" providerId="ADAL" clId="{9E9CB7F5-B14C-FD44-96E8-7B46C1EA1C66}" dt="2024-09-10T18:46:32.766" v="4225" actId="26606"/>
          <ac:spMkLst>
            <pc:docMk/>
            <pc:sldMk cId="2848618647" sldId="257"/>
            <ac:spMk id="9" creationId="{7517A47C-B2E5-4B79-8061-D74B1311AF6E}"/>
          </ac:spMkLst>
        </pc:spChg>
        <pc:spChg chg="add del">
          <ac:chgData name="Justin Greenslade" userId="b2ee82ef-ea37-4c7a-ae76-05eceeddc351" providerId="ADAL" clId="{9E9CB7F5-B14C-FD44-96E8-7B46C1EA1C66}" dt="2024-09-10T18:45:57.317" v="4221" actId="26606"/>
          <ac:spMkLst>
            <pc:docMk/>
            <pc:sldMk cId="2848618647" sldId="257"/>
            <ac:spMk id="10" creationId="{460B0EFB-53ED-4F35-B05D-F658EA021C65}"/>
          </ac:spMkLst>
        </pc:spChg>
        <pc:spChg chg="add del">
          <ac:chgData name="Justin Greenslade" userId="b2ee82ef-ea37-4c7a-ae76-05eceeddc351" providerId="ADAL" clId="{9E9CB7F5-B14C-FD44-96E8-7B46C1EA1C66}" dt="2024-09-10T18:46:32.766" v="4225" actId="26606"/>
          <ac:spMkLst>
            <pc:docMk/>
            <pc:sldMk cId="2848618647" sldId="257"/>
            <ac:spMk id="11" creationId="{C505E780-2083-4CB5-A42A-5E0E2908ECC3}"/>
          </ac:spMkLst>
        </pc:spChg>
        <pc:spChg chg="add del">
          <ac:chgData name="Justin Greenslade" userId="b2ee82ef-ea37-4c7a-ae76-05eceeddc351" providerId="ADAL" clId="{9E9CB7F5-B14C-FD44-96E8-7B46C1EA1C66}" dt="2024-09-10T18:45:57.317" v="4221" actId="26606"/>
          <ac:spMkLst>
            <pc:docMk/>
            <pc:sldMk cId="2848618647" sldId="257"/>
            <ac:spMk id="12" creationId="{835EF3DD-7D43-4A27-8967-A92FD8CC9365}"/>
          </ac:spMkLst>
        </pc:spChg>
        <pc:spChg chg="add del">
          <ac:chgData name="Justin Greenslade" userId="b2ee82ef-ea37-4c7a-ae76-05eceeddc351" providerId="ADAL" clId="{9E9CB7F5-B14C-FD44-96E8-7B46C1EA1C66}" dt="2024-09-10T18:46:32.766" v="4225" actId="26606"/>
          <ac:spMkLst>
            <pc:docMk/>
            <pc:sldMk cId="2848618647" sldId="257"/>
            <ac:spMk id="13" creationId="{D2C0AE1C-0118-41AE-8A10-7CDCBF10E96F}"/>
          </ac:spMkLst>
        </pc:spChg>
        <pc:spChg chg="add del">
          <ac:chgData name="Justin Greenslade" userId="b2ee82ef-ea37-4c7a-ae76-05eceeddc351" providerId="ADAL" clId="{9E9CB7F5-B14C-FD44-96E8-7B46C1EA1C66}" dt="2024-09-10T18:46:32.766" v="4225" actId="26606"/>
          <ac:spMkLst>
            <pc:docMk/>
            <pc:sldMk cId="2848618647" sldId="257"/>
            <ac:spMk id="15" creationId="{463EEC44-1BA3-44ED-81FC-A644B04B2A44}"/>
          </ac:spMkLst>
        </pc:spChg>
        <pc:graphicFrameChg chg="add del">
          <ac:chgData name="Justin Greenslade" userId="b2ee82ef-ea37-4c7a-ae76-05eceeddc351" providerId="ADAL" clId="{9E9CB7F5-B14C-FD44-96E8-7B46C1EA1C66}" dt="2024-09-10T18:45:57.317" v="4221" actId="26606"/>
          <ac:graphicFrameMkLst>
            <pc:docMk/>
            <pc:sldMk cId="2848618647" sldId="257"/>
            <ac:graphicFrameMk id="5" creationId="{0C91B564-CF63-5C3F-B54B-594C7BE7BBA1}"/>
          </ac:graphicFrameMkLst>
        </pc:graphicFrameChg>
        <pc:graphicFrameChg chg="add del">
          <ac:chgData name="Justin Greenslade" userId="b2ee82ef-ea37-4c7a-ae76-05eceeddc351" providerId="ADAL" clId="{9E9CB7F5-B14C-FD44-96E8-7B46C1EA1C66}" dt="2024-09-10T18:46:32.766" v="4225" actId="26606"/>
          <ac:graphicFrameMkLst>
            <pc:docMk/>
            <pc:sldMk cId="2848618647" sldId="257"/>
            <ac:graphicFrameMk id="7" creationId="{A69909F3-C339-75C8-6573-7B993DF79F86}"/>
          </ac:graphicFrameMkLst>
        </pc:graphicFrameChg>
        <pc:picChg chg="add del">
          <ac:chgData name="Justin Greenslade" userId="b2ee82ef-ea37-4c7a-ae76-05eceeddc351" providerId="ADAL" clId="{9E9CB7F5-B14C-FD44-96E8-7B46C1EA1C66}" dt="2024-09-10T18:45:57.317" v="4221" actId="26606"/>
          <ac:picMkLst>
            <pc:docMk/>
            <pc:sldMk cId="2848618647" sldId="257"/>
            <ac:picMk id="6" creationId="{8BCE5FD5-972E-3485-2DE8-A105C3726E7D}"/>
          </ac:picMkLst>
        </pc:picChg>
      </pc:sldChg>
      <pc:sldChg chg="modSp mod">
        <pc:chgData name="Justin Greenslade" userId="b2ee82ef-ea37-4c7a-ae76-05eceeddc351" providerId="ADAL" clId="{9E9CB7F5-B14C-FD44-96E8-7B46C1EA1C66}" dt="2024-09-10T18:49:05.167" v="4299" actId="255"/>
        <pc:sldMkLst>
          <pc:docMk/>
          <pc:sldMk cId="2497182024" sldId="258"/>
        </pc:sldMkLst>
        <pc:spChg chg="mod">
          <ac:chgData name="Justin Greenslade" userId="b2ee82ef-ea37-4c7a-ae76-05eceeddc351" providerId="ADAL" clId="{9E9CB7F5-B14C-FD44-96E8-7B46C1EA1C66}" dt="2024-09-10T18:46:03.494" v="4223"/>
          <ac:spMkLst>
            <pc:docMk/>
            <pc:sldMk cId="2497182024" sldId="258"/>
            <ac:spMk id="2" creationId="{52C1A211-F38E-7DD9-3EE3-C037EDDECD15}"/>
          </ac:spMkLst>
        </pc:spChg>
        <pc:spChg chg="mod">
          <ac:chgData name="Justin Greenslade" userId="b2ee82ef-ea37-4c7a-ae76-05eceeddc351" providerId="ADAL" clId="{9E9CB7F5-B14C-FD44-96E8-7B46C1EA1C66}" dt="2024-09-10T18:49:05.167" v="4299" actId="255"/>
          <ac:spMkLst>
            <pc:docMk/>
            <pc:sldMk cId="2497182024" sldId="258"/>
            <ac:spMk id="3" creationId="{E93A2ECB-29D1-B3C5-AE68-1596CFE59D28}"/>
          </ac:spMkLst>
        </pc:spChg>
      </pc:sldChg>
      <pc:sldChg chg="modSp mod">
        <pc:chgData name="Justin Greenslade" userId="b2ee82ef-ea37-4c7a-ae76-05eceeddc351" providerId="ADAL" clId="{9E9CB7F5-B14C-FD44-96E8-7B46C1EA1C66}" dt="2024-09-10T18:49:44.544" v="4318" actId="20577"/>
        <pc:sldMkLst>
          <pc:docMk/>
          <pc:sldMk cId="2015695394" sldId="259"/>
        </pc:sldMkLst>
        <pc:spChg chg="mod">
          <ac:chgData name="Justin Greenslade" userId="b2ee82ef-ea37-4c7a-ae76-05eceeddc351" providerId="ADAL" clId="{9E9CB7F5-B14C-FD44-96E8-7B46C1EA1C66}" dt="2024-09-10T18:46:03.494" v="4223"/>
          <ac:spMkLst>
            <pc:docMk/>
            <pc:sldMk cId="2015695394" sldId="259"/>
            <ac:spMk id="2" creationId="{ECADEFF6-796B-1608-3360-7AFE1D3ABA26}"/>
          </ac:spMkLst>
        </pc:spChg>
        <pc:spChg chg="mod">
          <ac:chgData name="Justin Greenslade" userId="b2ee82ef-ea37-4c7a-ae76-05eceeddc351" providerId="ADAL" clId="{9E9CB7F5-B14C-FD44-96E8-7B46C1EA1C66}" dt="2024-09-10T18:49:44.544" v="4318" actId="20577"/>
          <ac:spMkLst>
            <pc:docMk/>
            <pc:sldMk cId="2015695394" sldId="259"/>
            <ac:spMk id="3" creationId="{C5BF308A-231D-0E54-D0A7-53EB910EBE96}"/>
          </ac:spMkLst>
        </pc:spChg>
      </pc:sldChg>
      <pc:sldChg chg="modSp new mod">
        <pc:chgData name="Justin Greenslade" userId="b2ee82ef-ea37-4c7a-ae76-05eceeddc351" providerId="ADAL" clId="{9E9CB7F5-B14C-FD44-96E8-7B46C1EA1C66}" dt="2024-09-10T18:54:55.057" v="4411" actId="20577"/>
        <pc:sldMkLst>
          <pc:docMk/>
          <pc:sldMk cId="2254220978" sldId="260"/>
        </pc:sldMkLst>
        <pc:spChg chg="mod">
          <ac:chgData name="Justin Greenslade" userId="b2ee82ef-ea37-4c7a-ae76-05eceeddc351" providerId="ADAL" clId="{9E9CB7F5-B14C-FD44-96E8-7B46C1EA1C66}" dt="2024-09-10T18:46:03.494" v="4223"/>
          <ac:spMkLst>
            <pc:docMk/>
            <pc:sldMk cId="2254220978" sldId="260"/>
            <ac:spMk id="2" creationId="{97449C7B-0A19-AE1F-B8FE-427BE8703B74}"/>
          </ac:spMkLst>
        </pc:spChg>
        <pc:spChg chg="mod">
          <ac:chgData name="Justin Greenslade" userId="b2ee82ef-ea37-4c7a-ae76-05eceeddc351" providerId="ADAL" clId="{9E9CB7F5-B14C-FD44-96E8-7B46C1EA1C66}" dt="2024-09-10T18:54:55.057" v="4411" actId="20577"/>
          <ac:spMkLst>
            <pc:docMk/>
            <pc:sldMk cId="2254220978" sldId="260"/>
            <ac:spMk id="3" creationId="{8E12F54B-6E4E-6C5E-9FAB-985FF10F42F5}"/>
          </ac:spMkLst>
        </pc:spChg>
      </pc:sldChg>
      <pc:sldChg chg="modSp new mod">
        <pc:chgData name="Justin Greenslade" userId="b2ee82ef-ea37-4c7a-ae76-05eceeddc351" providerId="ADAL" clId="{9E9CB7F5-B14C-FD44-96E8-7B46C1EA1C66}" dt="2024-09-10T18:54:08.410" v="4376" actId="20577"/>
        <pc:sldMkLst>
          <pc:docMk/>
          <pc:sldMk cId="2470376381" sldId="261"/>
        </pc:sldMkLst>
        <pc:spChg chg="mod">
          <ac:chgData name="Justin Greenslade" userId="b2ee82ef-ea37-4c7a-ae76-05eceeddc351" providerId="ADAL" clId="{9E9CB7F5-B14C-FD44-96E8-7B46C1EA1C66}" dt="2024-09-10T18:46:03.494" v="4223"/>
          <ac:spMkLst>
            <pc:docMk/>
            <pc:sldMk cId="2470376381" sldId="261"/>
            <ac:spMk id="2" creationId="{A894D61D-7830-D860-8109-01C19F11BB18}"/>
          </ac:spMkLst>
        </pc:spChg>
        <pc:spChg chg="mod">
          <ac:chgData name="Justin Greenslade" userId="b2ee82ef-ea37-4c7a-ae76-05eceeddc351" providerId="ADAL" clId="{9E9CB7F5-B14C-FD44-96E8-7B46C1EA1C66}" dt="2024-09-10T18:54:08.410" v="4376" actId="20577"/>
          <ac:spMkLst>
            <pc:docMk/>
            <pc:sldMk cId="2470376381" sldId="261"/>
            <ac:spMk id="3" creationId="{423294CD-FCBC-443F-7007-D5B24FBE134E}"/>
          </ac:spMkLst>
        </pc:spChg>
      </pc:sldChg>
      <pc:sldChg chg="modSp new mod">
        <pc:chgData name="Justin Greenslade" userId="b2ee82ef-ea37-4c7a-ae76-05eceeddc351" providerId="ADAL" clId="{9E9CB7F5-B14C-FD44-96E8-7B46C1EA1C66}" dt="2024-09-10T18:53:07.655" v="4351" actId="255"/>
        <pc:sldMkLst>
          <pc:docMk/>
          <pc:sldMk cId="815875419" sldId="262"/>
        </pc:sldMkLst>
        <pc:spChg chg="mod">
          <ac:chgData name="Justin Greenslade" userId="b2ee82ef-ea37-4c7a-ae76-05eceeddc351" providerId="ADAL" clId="{9E9CB7F5-B14C-FD44-96E8-7B46C1EA1C66}" dt="2024-09-10T18:46:03.494" v="4223"/>
          <ac:spMkLst>
            <pc:docMk/>
            <pc:sldMk cId="815875419" sldId="262"/>
            <ac:spMk id="2" creationId="{EB799498-42CC-D076-DED0-42977B26E40E}"/>
          </ac:spMkLst>
        </pc:spChg>
        <pc:spChg chg="mod">
          <ac:chgData name="Justin Greenslade" userId="b2ee82ef-ea37-4c7a-ae76-05eceeddc351" providerId="ADAL" clId="{9E9CB7F5-B14C-FD44-96E8-7B46C1EA1C66}" dt="2024-09-10T18:53:07.655" v="4351" actId="255"/>
          <ac:spMkLst>
            <pc:docMk/>
            <pc:sldMk cId="815875419" sldId="262"/>
            <ac:spMk id="3" creationId="{CBF7EC5E-2BA3-EB52-3BFD-B536E7A23DA9}"/>
          </ac:spMkLst>
        </pc:spChg>
      </pc:sldChg>
      <pc:sldChg chg="modSp new mod">
        <pc:chgData name="Justin Greenslade" userId="b2ee82ef-ea37-4c7a-ae76-05eceeddc351" providerId="ADAL" clId="{9E9CB7F5-B14C-FD44-96E8-7B46C1EA1C66}" dt="2024-09-10T18:56:33.858" v="4412" actId="255"/>
        <pc:sldMkLst>
          <pc:docMk/>
          <pc:sldMk cId="2905359701" sldId="263"/>
        </pc:sldMkLst>
        <pc:spChg chg="mod">
          <ac:chgData name="Justin Greenslade" userId="b2ee82ef-ea37-4c7a-ae76-05eceeddc351" providerId="ADAL" clId="{9E9CB7F5-B14C-FD44-96E8-7B46C1EA1C66}" dt="2024-09-10T18:46:03.494" v="4223"/>
          <ac:spMkLst>
            <pc:docMk/>
            <pc:sldMk cId="2905359701" sldId="263"/>
            <ac:spMk id="2" creationId="{8891CE66-5048-7170-9563-9F688B7A6360}"/>
          </ac:spMkLst>
        </pc:spChg>
        <pc:spChg chg="mod">
          <ac:chgData name="Justin Greenslade" userId="b2ee82ef-ea37-4c7a-ae76-05eceeddc351" providerId="ADAL" clId="{9E9CB7F5-B14C-FD44-96E8-7B46C1EA1C66}" dt="2024-09-10T18:56:33.858" v="4412" actId="255"/>
          <ac:spMkLst>
            <pc:docMk/>
            <pc:sldMk cId="2905359701" sldId="263"/>
            <ac:spMk id="3" creationId="{54A06901-F5F4-3075-8529-0017F2728061}"/>
          </ac:spMkLst>
        </pc:spChg>
      </pc:sldChg>
      <pc:sldChg chg="modSp new mod">
        <pc:chgData name="Justin Greenslade" userId="b2ee82ef-ea37-4c7a-ae76-05eceeddc351" providerId="ADAL" clId="{9E9CB7F5-B14C-FD44-96E8-7B46C1EA1C66}" dt="2024-09-10T18:56:40.934" v="4413" actId="255"/>
        <pc:sldMkLst>
          <pc:docMk/>
          <pc:sldMk cId="3485610363" sldId="264"/>
        </pc:sldMkLst>
        <pc:spChg chg="mod">
          <ac:chgData name="Justin Greenslade" userId="b2ee82ef-ea37-4c7a-ae76-05eceeddc351" providerId="ADAL" clId="{9E9CB7F5-B14C-FD44-96E8-7B46C1EA1C66}" dt="2024-09-10T18:46:03.494" v="4223"/>
          <ac:spMkLst>
            <pc:docMk/>
            <pc:sldMk cId="3485610363" sldId="264"/>
            <ac:spMk id="2" creationId="{CCF6F9E8-69B2-3032-B498-2E2C93A8428F}"/>
          </ac:spMkLst>
        </pc:spChg>
        <pc:spChg chg="mod">
          <ac:chgData name="Justin Greenslade" userId="b2ee82ef-ea37-4c7a-ae76-05eceeddc351" providerId="ADAL" clId="{9E9CB7F5-B14C-FD44-96E8-7B46C1EA1C66}" dt="2024-09-10T18:56:40.934" v="4413" actId="255"/>
          <ac:spMkLst>
            <pc:docMk/>
            <pc:sldMk cId="3485610363" sldId="264"/>
            <ac:spMk id="3" creationId="{0E4FA0A4-99F1-14DB-E975-D2B29D8A4539}"/>
          </ac:spMkLst>
        </pc:spChg>
      </pc:sldChg>
      <pc:sldChg chg="modSp new mod">
        <pc:chgData name="Justin Greenslade" userId="b2ee82ef-ea37-4c7a-ae76-05eceeddc351" providerId="ADAL" clId="{9E9CB7F5-B14C-FD44-96E8-7B46C1EA1C66}" dt="2024-09-10T18:56:50.007" v="4414" actId="255"/>
        <pc:sldMkLst>
          <pc:docMk/>
          <pc:sldMk cId="2373557291" sldId="265"/>
        </pc:sldMkLst>
        <pc:spChg chg="mod">
          <ac:chgData name="Justin Greenslade" userId="b2ee82ef-ea37-4c7a-ae76-05eceeddc351" providerId="ADAL" clId="{9E9CB7F5-B14C-FD44-96E8-7B46C1EA1C66}" dt="2024-09-10T18:46:03.494" v="4223"/>
          <ac:spMkLst>
            <pc:docMk/>
            <pc:sldMk cId="2373557291" sldId="265"/>
            <ac:spMk id="2" creationId="{4AA6A487-F866-BC10-EB9D-5A5F961B6E51}"/>
          </ac:spMkLst>
        </pc:spChg>
        <pc:spChg chg="mod">
          <ac:chgData name="Justin Greenslade" userId="b2ee82ef-ea37-4c7a-ae76-05eceeddc351" providerId="ADAL" clId="{9E9CB7F5-B14C-FD44-96E8-7B46C1EA1C66}" dt="2024-09-10T18:56:50.007" v="4414" actId="255"/>
          <ac:spMkLst>
            <pc:docMk/>
            <pc:sldMk cId="2373557291" sldId="265"/>
            <ac:spMk id="3" creationId="{1DE1D7DA-2AED-FBA7-1AC8-D4A34FFCF299}"/>
          </ac:spMkLst>
        </pc:spChg>
      </pc:sldChg>
      <pc:sldChg chg="modSp new mod ord">
        <pc:chgData name="Justin Greenslade" userId="b2ee82ef-ea37-4c7a-ae76-05eceeddc351" providerId="ADAL" clId="{9E9CB7F5-B14C-FD44-96E8-7B46C1EA1C66}" dt="2024-09-10T18:58:01.508" v="4422" actId="113"/>
        <pc:sldMkLst>
          <pc:docMk/>
          <pc:sldMk cId="3653171516" sldId="266"/>
        </pc:sldMkLst>
        <pc:spChg chg="mod">
          <ac:chgData name="Justin Greenslade" userId="b2ee82ef-ea37-4c7a-ae76-05eceeddc351" providerId="ADAL" clId="{9E9CB7F5-B14C-FD44-96E8-7B46C1EA1C66}" dt="2024-09-10T18:46:03.494" v="4223"/>
          <ac:spMkLst>
            <pc:docMk/>
            <pc:sldMk cId="3653171516" sldId="266"/>
            <ac:spMk id="2" creationId="{E2C66884-B272-D29A-D176-9F95555FE17A}"/>
          </ac:spMkLst>
        </pc:spChg>
        <pc:spChg chg="mod">
          <ac:chgData name="Justin Greenslade" userId="b2ee82ef-ea37-4c7a-ae76-05eceeddc351" providerId="ADAL" clId="{9E9CB7F5-B14C-FD44-96E8-7B46C1EA1C66}" dt="2024-09-10T18:58:01.508" v="4422" actId="113"/>
          <ac:spMkLst>
            <pc:docMk/>
            <pc:sldMk cId="3653171516" sldId="266"/>
            <ac:spMk id="3" creationId="{C91094D5-70DE-B72C-52C0-1C38C07F2F62}"/>
          </ac:spMkLst>
        </pc:spChg>
      </pc:sldChg>
      <pc:sldChg chg="modSp new mod">
        <pc:chgData name="Justin Greenslade" userId="b2ee82ef-ea37-4c7a-ae76-05eceeddc351" providerId="ADAL" clId="{9E9CB7F5-B14C-FD44-96E8-7B46C1EA1C66}" dt="2024-09-10T19:04:06.776" v="4426" actId="113"/>
        <pc:sldMkLst>
          <pc:docMk/>
          <pc:sldMk cId="124678458" sldId="267"/>
        </pc:sldMkLst>
        <pc:spChg chg="mod">
          <ac:chgData name="Justin Greenslade" userId="b2ee82ef-ea37-4c7a-ae76-05eceeddc351" providerId="ADAL" clId="{9E9CB7F5-B14C-FD44-96E8-7B46C1EA1C66}" dt="2024-09-10T18:46:03.494" v="4223"/>
          <ac:spMkLst>
            <pc:docMk/>
            <pc:sldMk cId="124678458" sldId="267"/>
            <ac:spMk id="2" creationId="{0D7C62CD-A4C5-B45D-0B22-518EAD5A1604}"/>
          </ac:spMkLst>
        </pc:spChg>
        <pc:spChg chg="mod">
          <ac:chgData name="Justin Greenslade" userId="b2ee82ef-ea37-4c7a-ae76-05eceeddc351" providerId="ADAL" clId="{9E9CB7F5-B14C-FD44-96E8-7B46C1EA1C66}" dt="2024-09-10T19:04:06.776" v="4426" actId="113"/>
          <ac:spMkLst>
            <pc:docMk/>
            <pc:sldMk cId="124678458" sldId="267"/>
            <ac:spMk id="3" creationId="{18B6754C-B361-4282-5B4C-33D5A6E8B945}"/>
          </ac:spMkLst>
        </pc:spChg>
      </pc:sldChg>
      <pc:sldChg chg="modSp new mod">
        <pc:chgData name="Justin Greenslade" userId="b2ee82ef-ea37-4c7a-ae76-05eceeddc351" providerId="ADAL" clId="{9E9CB7F5-B14C-FD44-96E8-7B46C1EA1C66}" dt="2024-09-10T19:04:57.944" v="4430" actId="113"/>
        <pc:sldMkLst>
          <pc:docMk/>
          <pc:sldMk cId="1748980784" sldId="268"/>
        </pc:sldMkLst>
        <pc:spChg chg="mod">
          <ac:chgData name="Justin Greenslade" userId="b2ee82ef-ea37-4c7a-ae76-05eceeddc351" providerId="ADAL" clId="{9E9CB7F5-B14C-FD44-96E8-7B46C1EA1C66}" dt="2024-09-10T18:46:03.494" v="4223"/>
          <ac:spMkLst>
            <pc:docMk/>
            <pc:sldMk cId="1748980784" sldId="268"/>
            <ac:spMk id="2" creationId="{A0EDE98E-CCFD-A1C8-F7A2-543583B76DBE}"/>
          </ac:spMkLst>
        </pc:spChg>
        <pc:spChg chg="mod">
          <ac:chgData name="Justin Greenslade" userId="b2ee82ef-ea37-4c7a-ae76-05eceeddc351" providerId="ADAL" clId="{9E9CB7F5-B14C-FD44-96E8-7B46C1EA1C66}" dt="2024-09-10T19:04:57.944" v="4430" actId="113"/>
          <ac:spMkLst>
            <pc:docMk/>
            <pc:sldMk cId="1748980784" sldId="268"/>
            <ac:spMk id="3" creationId="{A2B0435C-A3EA-85B6-6A77-DE1CA94E3D86}"/>
          </ac:spMkLst>
        </pc:spChg>
      </pc:sldChg>
      <pc:sldChg chg="modSp new mod">
        <pc:chgData name="Justin Greenslade" userId="b2ee82ef-ea37-4c7a-ae76-05eceeddc351" providerId="ADAL" clId="{9E9CB7F5-B14C-FD44-96E8-7B46C1EA1C66}" dt="2024-09-10T18:57:27.875" v="4418" actId="255"/>
        <pc:sldMkLst>
          <pc:docMk/>
          <pc:sldMk cId="3765856838" sldId="269"/>
        </pc:sldMkLst>
        <pc:spChg chg="mod">
          <ac:chgData name="Justin Greenslade" userId="b2ee82ef-ea37-4c7a-ae76-05eceeddc351" providerId="ADAL" clId="{9E9CB7F5-B14C-FD44-96E8-7B46C1EA1C66}" dt="2024-09-10T18:46:03.494" v="4223"/>
          <ac:spMkLst>
            <pc:docMk/>
            <pc:sldMk cId="3765856838" sldId="269"/>
            <ac:spMk id="2" creationId="{D78A5382-0178-03C3-E404-8BCA461FD212}"/>
          </ac:spMkLst>
        </pc:spChg>
        <pc:spChg chg="mod">
          <ac:chgData name="Justin Greenslade" userId="b2ee82ef-ea37-4c7a-ae76-05eceeddc351" providerId="ADAL" clId="{9E9CB7F5-B14C-FD44-96E8-7B46C1EA1C66}" dt="2024-09-10T18:57:27.875" v="4418" actId="255"/>
          <ac:spMkLst>
            <pc:docMk/>
            <pc:sldMk cId="3765856838" sldId="269"/>
            <ac:spMk id="3" creationId="{28AC2A4E-89EA-115E-2A75-307E2401425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280F7-BCF7-B544-B7A3-2029AFFE390C}" type="datetimeFigureOut">
              <a:rPr lang="en-US" smtClean="0"/>
              <a:t>9/14/24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F60E9-99FE-FA46-AB34-B9C127C42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56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F60E9-99FE-FA46-AB34-B9C127C42D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68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F60E9-99FE-FA46-AB34-B9C127C42D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94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F60E9-99FE-FA46-AB34-B9C127C42D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71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5B9BA38-47A3-C844-BEA5-F1F3F43FE857}" type="datetimeFigureOut">
              <a:rPr lang="en-US" smtClean="0"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9BD1CEA-5A13-5844-96D0-475C842E1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91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9BA38-47A3-C844-BEA5-F1F3F43FE857}" type="datetimeFigureOut">
              <a:rPr lang="en-US" smtClean="0"/>
              <a:t>9/14/24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D1CEA-5A13-5844-96D0-475C842E1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07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9BA38-47A3-C844-BEA5-F1F3F43FE857}" type="datetimeFigureOut">
              <a:rPr lang="en-US" smtClean="0"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D1CEA-5A13-5844-96D0-475C842E1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65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9BA38-47A3-C844-BEA5-F1F3F43FE857}" type="datetimeFigureOut">
              <a:rPr lang="en-US" smtClean="0"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D1CEA-5A13-5844-96D0-475C842E1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92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9BA38-47A3-C844-BEA5-F1F3F43FE857}" type="datetimeFigureOut">
              <a:rPr lang="en-US" smtClean="0"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D1CEA-5A13-5844-96D0-475C842E1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59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9BA38-47A3-C844-BEA5-F1F3F43FE857}" type="datetimeFigureOut">
              <a:rPr lang="en-US" smtClean="0"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D1CEA-5A13-5844-96D0-475C842E1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6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9BA38-47A3-C844-BEA5-F1F3F43FE857}" type="datetimeFigureOut">
              <a:rPr lang="en-US" smtClean="0"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D1CEA-5A13-5844-96D0-475C842E1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7308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9BA38-47A3-C844-BEA5-F1F3F43FE857}" type="datetimeFigureOut">
              <a:rPr lang="en-US" smtClean="0"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D1CEA-5A13-5844-96D0-475C842E1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4134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9BA38-47A3-C844-BEA5-F1F3F43FE857}" type="datetimeFigureOut">
              <a:rPr lang="en-US" smtClean="0"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D1CEA-5A13-5844-96D0-475C842E1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82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9BA38-47A3-C844-BEA5-F1F3F43FE857}" type="datetimeFigureOut">
              <a:rPr lang="en-US" smtClean="0"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D1CEA-5A13-5844-96D0-475C842E1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05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9BA38-47A3-C844-BEA5-F1F3F43FE857}" type="datetimeFigureOut">
              <a:rPr lang="en-US" smtClean="0"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D1CEA-5A13-5844-96D0-475C842E1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30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9BA38-47A3-C844-BEA5-F1F3F43FE857}" type="datetimeFigureOut">
              <a:rPr lang="en-US" smtClean="0"/>
              <a:t>9/14/24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D1CEA-5A13-5844-96D0-475C842E1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1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9BA38-47A3-C844-BEA5-F1F3F43FE857}" type="datetimeFigureOut">
              <a:rPr lang="en-US" smtClean="0"/>
              <a:t>9/14/24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D1CEA-5A13-5844-96D0-475C842E1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34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9BA38-47A3-C844-BEA5-F1F3F43FE857}" type="datetimeFigureOut">
              <a:rPr lang="en-US" smtClean="0"/>
              <a:t>9/14/24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D1CEA-5A13-5844-96D0-475C842E1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42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9BA38-47A3-C844-BEA5-F1F3F43FE857}" type="datetimeFigureOut">
              <a:rPr lang="en-US" smtClean="0"/>
              <a:t>9/14/24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D1CEA-5A13-5844-96D0-475C842E1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3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9BA38-47A3-C844-BEA5-F1F3F43FE857}" type="datetimeFigureOut">
              <a:rPr lang="en-US" smtClean="0"/>
              <a:t>9/14/24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D1CEA-5A13-5844-96D0-475C842E1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7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9BA38-47A3-C844-BEA5-F1F3F43FE857}" type="datetimeFigureOut">
              <a:rPr lang="en-US" smtClean="0"/>
              <a:t>9/14/24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D1CEA-5A13-5844-96D0-475C842E1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86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5B9BA38-47A3-C844-BEA5-F1F3F43FE857}" type="datetimeFigureOut">
              <a:rPr lang="en-US" smtClean="0"/>
              <a:t>9/14/24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9BD1CEA-5A13-5844-96D0-475C842E1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183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  <p:sldLayoutId id="2147483909" r:id="rId15"/>
    <p:sldLayoutId id="2147483910" r:id="rId16"/>
    <p:sldLayoutId id="214748391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kevinmgill/15237158879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stroblogs.nl/2018/09/27/ariane-5-heeft-mijlpaal-bereikt-zn-honderdste-lancerin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sarrollodefensaytecnologiabelica.blogspot.com/2020_05_29_archive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keliweb.it/2014/11/cloud-computing-quale-sara-levoluzione-della-nuvola/" TargetMode="Externa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ynextmove.org/profile/summary/15-1221.0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lickr.com/photos/stars6/4381851322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ve.staticflickr.com/4614/27830149309_78608bd74a.jpg" TargetMode="External"/><Relationship Id="rId2" Type="http://schemas.openxmlformats.org/officeDocument/2006/relationships/hyperlink" Target="https://upload.wikimedia.org/wikipedia/commons/d/d7/PSX-SCPH-5001-Motherboard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static/uploads/photo/2015/09/16/08/55/online-942405_960_720.jpg" TargetMode="External"/><Relationship Id="rId5" Type="http://schemas.openxmlformats.org/officeDocument/2006/relationships/hyperlink" Target="https://s3-us-west-2.amazonaws.com/courses-images-archive-read-only/wp-content/uploads/sites/746/2015/08/23082121/floppy-disk-214975_1280.jpg" TargetMode="External"/><Relationship Id="rId4" Type="http://schemas.openxmlformats.org/officeDocument/2006/relationships/hyperlink" Target="https://www.freeimageslive.co.uk/files/images010/open_hard_disk.jp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troblogs.nl/wp-content/uploads/2018/09/Ariane-5-100th-successful-launch-VA243-CNES.jpg" TargetMode="External"/><Relationship Id="rId2" Type="http://schemas.openxmlformats.org/officeDocument/2006/relationships/hyperlink" Target="https://live.staticflickr.com/3936/15237158879_09206e8628_b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1.staticflickr.com/3/2775/4381851322_d46fd7d75e_b.jpg" TargetMode="External"/><Relationship Id="rId5" Type="http://schemas.openxmlformats.org/officeDocument/2006/relationships/hyperlink" Target="https://cdn.careeronestop.org/OccVids/OccupationVideos/15-1111.00.jpg" TargetMode="External"/><Relationship Id="rId4" Type="http://schemas.openxmlformats.org/officeDocument/2006/relationships/hyperlink" Target="https://blog.keliweb.it/wp-content/uploads/2014/11/Cloud_Computing.jp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File:PSX-SCPH-5001-Motherboard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3336/27830149309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reeimageslive.co.uk/free_stock_image/open-hard-disk-jpg-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urses.lumenlearning.com/santaana-informationsystems/chapter/hardware-component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de/online-internet-icon-symbole-www-942405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 descr="Computer script on a screen">
            <a:extLst>
              <a:ext uri="{FF2B5EF4-FFF2-40B4-BE49-F238E27FC236}">
                <a16:creationId xmlns:a16="http://schemas.microsoft.com/office/drawing/2014/main" id="{2FB04315-82D3-1B75-58A4-FF91E74129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9" t="14003" b="23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3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15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6394F-EA00-468F-ED40-23F2C836E6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6354" y="5124478"/>
            <a:ext cx="4513792" cy="914401"/>
          </a:xfrm>
        </p:spPr>
        <p:txBody>
          <a:bodyPr>
            <a:normAutofit/>
          </a:bodyPr>
          <a:lstStyle/>
          <a:p>
            <a:r>
              <a:rPr lang="en-US" b="1" dirty="0"/>
              <a:t>By: Justin Greenslade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61E316-1C92-D301-B252-83CDEE7AA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9002" y="1980724"/>
            <a:ext cx="5931224" cy="281939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Essentials Of Software Development - QAP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545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xplosion of a cloud of powder of particles of color white and a black background">
            <a:extLst>
              <a:ext uri="{FF2B5EF4-FFF2-40B4-BE49-F238E27FC236}">
                <a16:creationId xmlns:a16="http://schemas.microsoft.com/office/drawing/2014/main" id="{22D37518-44B4-6184-936A-09FC9FBD04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1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BB576F-2297-D178-3697-83FAC0298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267" y="1964267"/>
            <a:ext cx="9296400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Lesson 3:</a:t>
            </a:r>
            <a:br>
              <a:rPr lang="en-US" sz="4800" dirty="0"/>
            </a:br>
            <a:r>
              <a:rPr lang="en-US" sz="4800" dirty="0"/>
              <a:t> Catastrophic computer failures</a:t>
            </a:r>
          </a:p>
        </p:txBody>
      </p:sp>
    </p:spTree>
    <p:extLst>
      <p:ext uri="{BB962C8B-B14F-4D97-AF65-F5344CB8AC3E}">
        <p14:creationId xmlns:p14="http://schemas.microsoft.com/office/powerpoint/2010/main" val="18275238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1CE66-5048-7170-9563-9F688B7A6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0"/>
            <a:ext cx="6095979" cy="1303867"/>
          </a:xfrm>
        </p:spPr>
        <p:txBody>
          <a:bodyPr>
            <a:normAutofit/>
          </a:bodyPr>
          <a:lstStyle/>
          <a:p>
            <a:r>
              <a:rPr lang="en-US" u="sng" dirty="0"/>
              <a:t>Mars Climate Orbiter (1999)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06901-F5F4-3075-8529-0017F2728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1303867"/>
            <a:ext cx="6095978" cy="5554133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</a:pPr>
            <a:r>
              <a:rPr lang="en-US" sz="2400" dirty="0"/>
              <a:t>The event was called “The Mars Climate Orbiter Mission”.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dirty="0"/>
              <a:t>This event caused the Loss of the spacecraft and came to a total loss of $327 million.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dirty="0"/>
              <a:t>This could have been prevented by using a consistent measurement system and improving cross team communications.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dirty="0"/>
              <a:t>This event led to better mission standards at NASA.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5" name="Picture 4" descr="A satellite flying in space&#10;&#10;Description automatically generated">
            <a:extLst>
              <a:ext uri="{FF2B5EF4-FFF2-40B4-BE49-F238E27FC236}">
                <a16:creationId xmlns:a16="http://schemas.microsoft.com/office/drawing/2014/main" id="{40586C08-83EC-1BC3-D8BC-C0D12243D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000" r="1" b="1"/>
          <a:stretch/>
        </p:blipFill>
        <p:spPr>
          <a:xfrm>
            <a:off x="20" y="0"/>
            <a:ext cx="6095980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4E89ACF-6465-4A8E-EB6B-817A12228702}"/>
              </a:ext>
            </a:extLst>
          </p:cNvPr>
          <p:cNvSpPr/>
          <p:nvPr/>
        </p:nvSpPr>
        <p:spPr>
          <a:xfrm>
            <a:off x="389470" y="135467"/>
            <a:ext cx="508000" cy="558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3078FE-C321-D768-387A-A2E9B8D70E21}"/>
              </a:ext>
            </a:extLst>
          </p:cNvPr>
          <p:cNvSpPr txBox="1"/>
          <p:nvPr/>
        </p:nvSpPr>
        <p:spPr>
          <a:xfrm>
            <a:off x="514158" y="257202"/>
            <a:ext cx="121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05359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F9E8-69B2-3032-B498-2E2C93A84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5867" y="1"/>
            <a:ext cx="6316133" cy="1117600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/>
              <a:t>Ariane 5 (1996)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FA0A4-99F1-14DB-E975-D2B29D8A4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5867" y="1117601"/>
            <a:ext cx="6316133" cy="5740398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</a:pPr>
            <a:r>
              <a:rPr lang="en-US" sz="2400" dirty="0"/>
              <a:t>The event is the First flight of the Ariane 5 Rocket.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dirty="0"/>
              <a:t>This event caused the rocket to explode and caused a $370 million loss.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dirty="0"/>
              <a:t>This could have been prevented by updating the software for the new rocket specs, along with thorough testing.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dirty="0"/>
              <a:t>It became one of the most reliable rockets after the initial failure.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8" name="Picture 7" descr="A rocket launching at night&#10;&#10;Description automatically generated">
            <a:extLst>
              <a:ext uri="{FF2B5EF4-FFF2-40B4-BE49-F238E27FC236}">
                <a16:creationId xmlns:a16="http://schemas.microsoft.com/office/drawing/2014/main" id="{4C1FC9C2-FBB4-3EDB-32DC-67D372337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8403" t="1" r="20043" b="1"/>
          <a:stretch/>
        </p:blipFill>
        <p:spPr>
          <a:xfrm>
            <a:off x="0" y="0"/>
            <a:ext cx="5875867" cy="6858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AE1324E-3C59-8AD4-91D6-D5D659D52D0C}"/>
              </a:ext>
            </a:extLst>
          </p:cNvPr>
          <p:cNvSpPr/>
          <p:nvPr/>
        </p:nvSpPr>
        <p:spPr>
          <a:xfrm>
            <a:off x="331565" y="203199"/>
            <a:ext cx="575733" cy="57573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851FC3-7751-6CFF-717F-6F14DA7255D1}"/>
              </a:ext>
            </a:extLst>
          </p:cNvPr>
          <p:cNvSpPr txBox="1"/>
          <p:nvPr/>
        </p:nvSpPr>
        <p:spPr>
          <a:xfrm>
            <a:off x="503219" y="306400"/>
            <a:ext cx="56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485610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6A487-F866-BC10-EB9D-5A5F961B6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144" y="1"/>
            <a:ext cx="6467856" cy="1540932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u="sng" dirty="0"/>
              <a:t>Dhahran Patriot Missile Interception (1991)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1D7DA-2AED-FBA7-1AC8-D4A34FFCF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143" y="1540933"/>
            <a:ext cx="6467855" cy="5317066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This event was the failure of Patriot Missile System in the Gulf War.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Resulted in 28 soldiers killed, exposing system vulnerabilities.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Could have been prevented with regular system reboots and clock synchronization.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This even highlighted the need for accurate timekeeping in missile defense.</a:t>
            </a:r>
          </a:p>
          <a:p>
            <a:endParaRPr lang="en-US" sz="1700" dirty="0"/>
          </a:p>
        </p:txBody>
      </p:sp>
      <p:pic>
        <p:nvPicPr>
          <p:cNvPr id="5" name="Picture 4" descr="A large military vehicle with a missile&#10;&#10;Description automatically generated">
            <a:extLst>
              <a:ext uri="{FF2B5EF4-FFF2-40B4-BE49-F238E27FC236}">
                <a16:creationId xmlns:a16="http://schemas.microsoft.com/office/drawing/2014/main" id="{7A050893-101C-7ACD-E013-DCE5CB819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8804" t="-1" r="4646" b="-1"/>
          <a:stretch/>
        </p:blipFill>
        <p:spPr>
          <a:xfrm>
            <a:off x="-1" y="0"/>
            <a:ext cx="5724145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F5D0396-535C-4A67-EC72-970163FE1590}"/>
              </a:ext>
            </a:extLst>
          </p:cNvPr>
          <p:cNvSpPr/>
          <p:nvPr/>
        </p:nvSpPr>
        <p:spPr>
          <a:xfrm>
            <a:off x="356965" y="220133"/>
            <a:ext cx="524933" cy="541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D70E74-9A25-1B53-FB13-89AEFBA6B6E4}"/>
              </a:ext>
            </a:extLst>
          </p:cNvPr>
          <p:cNvSpPr txBox="1"/>
          <p:nvPr/>
        </p:nvSpPr>
        <p:spPr>
          <a:xfrm>
            <a:off x="450098" y="291064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373557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udience raising hands during work presentation">
            <a:extLst>
              <a:ext uri="{FF2B5EF4-FFF2-40B4-BE49-F238E27FC236}">
                <a16:creationId xmlns:a16="http://schemas.microsoft.com/office/drawing/2014/main" id="{013DBBFA-1366-780D-108B-7307543E7B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B14989-2699-745B-1B80-A7BC6874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Lesson 4: </a:t>
            </a:r>
            <a:br>
              <a:rPr lang="en-US" sz="4800" dirty="0"/>
            </a:br>
            <a:r>
              <a:rPr lang="en-US" sz="4800" dirty="0"/>
              <a:t>Career Technical Briefing </a:t>
            </a:r>
          </a:p>
        </p:txBody>
      </p:sp>
    </p:spTree>
    <p:extLst>
      <p:ext uri="{BB962C8B-B14F-4D97-AF65-F5344CB8AC3E}">
        <p14:creationId xmlns:p14="http://schemas.microsoft.com/office/powerpoint/2010/main" val="28810629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66884-B272-D29A-D176-9F95555FE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-545"/>
            <a:ext cx="6095999" cy="1168946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/>
              <a:t>Cloud Engineer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094D5-70DE-B72C-52C0-1C38C07F2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533" y="1168400"/>
            <a:ext cx="5977466" cy="56895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This job might also be referred to as a Cloud Engineer, Cloud Solutions Architect, or a Cloud Systems Engineer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Design and deploy cloud infrastructure.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Monitor cloud performance and troubleshoot issues.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Manage cloud security and optimize costs.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There is a strong demand with the rise of cloud technology.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Salary average $106k per year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 dirty="0"/>
          </a:p>
        </p:txBody>
      </p:sp>
      <p:pic>
        <p:nvPicPr>
          <p:cNvPr id="8" name="Picture 7" descr="A cloud computing diagram on a computer screen&#10;&#10;Description automatically generated">
            <a:extLst>
              <a:ext uri="{FF2B5EF4-FFF2-40B4-BE49-F238E27FC236}">
                <a16:creationId xmlns:a16="http://schemas.microsoft.com/office/drawing/2014/main" id="{BBFA682B-DDD4-D7C0-D948-5B3026EFD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3717" r="6283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B7E4107-3EF4-025D-723A-2F89D3AD26A0}"/>
              </a:ext>
            </a:extLst>
          </p:cNvPr>
          <p:cNvSpPr/>
          <p:nvPr/>
        </p:nvSpPr>
        <p:spPr>
          <a:xfrm>
            <a:off x="340032" y="118526"/>
            <a:ext cx="558800" cy="57573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D9E70D-3635-9BD5-079C-1E90C6511374}"/>
              </a:ext>
            </a:extLst>
          </p:cNvPr>
          <p:cNvSpPr txBox="1"/>
          <p:nvPr/>
        </p:nvSpPr>
        <p:spPr>
          <a:xfrm>
            <a:off x="437535" y="221726"/>
            <a:ext cx="46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653171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C62CD-A4C5-B45D-0B22-518EAD5A1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9" y="0"/>
            <a:ext cx="6096000" cy="1100667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/>
              <a:t>Data Scientist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6754C-B361-4282-5B4C-33D5A6E8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6798" y="1100666"/>
            <a:ext cx="6045201" cy="57573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This job might also be referred to as a Data Scientist, Data Analyst, Analytics Consultant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Analyze and interpret large datasets.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Develop predictive models and data visualizations.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Provide actionable insights and recommendations.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There is a high demand for  data-driven decision-making.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Salary average $113k per year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21" name="Picture 20" descr="Close-up of a pair of glasses with a computer code on the screen&#10;&#10;Description automatically generated">
            <a:extLst>
              <a:ext uri="{FF2B5EF4-FFF2-40B4-BE49-F238E27FC236}">
                <a16:creationId xmlns:a16="http://schemas.microsoft.com/office/drawing/2014/main" id="{39EA309E-8761-6EC9-03CB-095EC5E69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000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061B2343-ECF7-08CA-2A08-7A7A7D4D43EB}"/>
              </a:ext>
            </a:extLst>
          </p:cNvPr>
          <p:cNvSpPr/>
          <p:nvPr/>
        </p:nvSpPr>
        <p:spPr>
          <a:xfrm>
            <a:off x="331565" y="135463"/>
            <a:ext cx="575733" cy="5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5CDD2A-07F1-B266-411E-53A1A22FB23D}"/>
              </a:ext>
            </a:extLst>
          </p:cNvPr>
          <p:cNvSpPr txBox="1"/>
          <p:nvPr/>
        </p:nvSpPr>
        <p:spPr>
          <a:xfrm>
            <a:off x="382364" y="204797"/>
            <a:ext cx="52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4678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E98E-CCFD-A1C8-F7A2-543583B76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"/>
            <a:ext cx="6095979" cy="1524000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/>
              <a:t>Computer Network Architect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0435C-A3EA-85B6-6A77-DE1CA94E3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532" y="1524001"/>
            <a:ext cx="5977443" cy="5333999"/>
          </a:xfrm>
        </p:spPr>
        <p:txBody>
          <a:bodyPr>
            <a:normAutofit/>
          </a:bodyPr>
          <a:lstStyle/>
          <a:p>
            <a:r>
              <a:rPr lang="en-US" sz="2400" dirty="0"/>
              <a:t>This job might also be referred to as a Network Architect, Network Engineer, IT Network Architect</a:t>
            </a:r>
          </a:p>
          <a:p>
            <a:pPr lvl="1"/>
            <a:r>
              <a:rPr lang="en-US" sz="2400" dirty="0"/>
              <a:t>Design and build data communications networks.</a:t>
            </a:r>
          </a:p>
          <a:p>
            <a:pPr lvl="1"/>
            <a:r>
              <a:rPr lang="en-US" sz="2400" dirty="0"/>
              <a:t>Optimize network performance and ensure security.</a:t>
            </a:r>
          </a:p>
          <a:p>
            <a:pPr lvl="1"/>
            <a:r>
              <a:rPr lang="en-US" sz="2400" dirty="0"/>
              <a:t>Troubleshoot and resolve network issues.</a:t>
            </a:r>
          </a:p>
          <a:p>
            <a:r>
              <a:rPr lang="en-US" sz="2400" dirty="0"/>
              <a:t>There is a growing need for sophisticated network solutions.</a:t>
            </a:r>
          </a:p>
          <a:p>
            <a:r>
              <a:rPr lang="en-US" sz="2400" dirty="0"/>
              <a:t>Salary average $120k per year</a:t>
            </a:r>
          </a:p>
          <a:p>
            <a:endParaRPr lang="en-US" dirty="0"/>
          </a:p>
        </p:txBody>
      </p:sp>
      <p:pic>
        <p:nvPicPr>
          <p:cNvPr id="5" name="Picture 4" descr="A person sitting in a computer room with his feet on the floor&#10;&#10;Description automatically generated">
            <a:extLst>
              <a:ext uri="{FF2B5EF4-FFF2-40B4-BE49-F238E27FC236}">
                <a16:creationId xmlns:a16="http://schemas.microsoft.com/office/drawing/2014/main" id="{1705C190-7B3F-8C4F-6E53-E004098E3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103" r="17563" b="-2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A984D71-3464-9C20-1BDF-78FC16A1610A}"/>
              </a:ext>
            </a:extLst>
          </p:cNvPr>
          <p:cNvSpPr/>
          <p:nvPr/>
        </p:nvSpPr>
        <p:spPr>
          <a:xfrm>
            <a:off x="372537" y="118533"/>
            <a:ext cx="541866" cy="4910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B3D68-BD49-C7F0-DEEE-A6303B914766}"/>
              </a:ext>
            </a:extLst>
          </p:cNvPr>
          <p:cNvSpPr txBox="1"/>
          <p:nvPr/>
        </p:nvSpPr>
        <p:spPr>
          <a:xfrm>
            <a:off x="440269" y="179400"/>
            <a:ext cx="62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748980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pen book">
            <a:extLst>
              <a:ext uri="{FF2B5EF4-FFF2-40B4-BE49-F238E27FC236}">
                <a16:creationId xmlns:a16="http://schemas.microsoft.com/office/drawing/2014/main" id="{D0321C46-816A-7D48-B351-8B785DD697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43FD73-3D2A-2E39-E826-19F767EA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Lesson 4:</a:t>
            </a:r>
            <a:br>
              <a:rPr lang="en-US" sz="4800" dirty="0"/>
            </a:br>
            <a:r>
              <a:rPr lang="en-US" sz="4800" dirty="0"/>
              <a:t> Every programmer should know</a:t>
            </a:r>
          </a:p>
        </p:txBody>
      </p:sp>
    </p:spTree>
    <p:extLst>
      <p:ext uri="{BB962C8B-B14F-4D97-AF65-F5344CB8AC3E}">
        <p14:creationId xmlns:p14="http://schemas.microsoft.com/office/powerpoint/2010/main" val="28890457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A5382-0178-03C3-E404-8BCA461FD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"/>
            <a:ext cx="6095979" cy="968478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/>
              <a:t>Text Editors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6C93A8A7-B382-DD38-516C-72EEAC78D5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7" r="40219" b="-2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C2A4E-89EA-115E-2A75-307E24014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1467" y="1253067"/>
            <a:ext cx="5960511" cy="5452533"/>
          </a:xfrm>
        </p:spPr>
        <p:txBody>
          <a:bodyPr>
            <a:normAutofit/>
          </a:bodyPr>
          <a:lstStyle/>
          <a:p>
            <a:r>
              <a:rPr lang="en-US" sz="2400" dirty="0"/>
              <a:t>Text editors are tools used by developers for writing and editing code. They provide user-friendly interfaces to work with code, configure syntax, highlighting, and support various programming languages.</a:t>
            </a:r>
          </a:p>
          <a:p>
            <a:r>
              <a:rPr lang="en-US" sz="2400" dirty="0"/>
              <a:t>Some basic editors are: Notepad and TextEdit</a:t>
            </a:r>
          </a:p>
          <a:p>
            <a:r>
              <a:rPr lang="en-US" sz="2400" dirty="0"/>
              <a:t>Some more advanced editors are: Notepad++, Sublime Text, and VS Code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856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lectronic circuit board">
            <a:extLst>
              <a:ext uri="{FF2B5EF4-FFF2-40B4-BE49-F238E27FC236}">
                <a16:creationId xmlns:a16="http://schemas.microsoft.com/office/drawing/2014/main" id="{E9F0592F-4ABE-0243-9663-CC200E8D6EF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A993AB-57F8-B53C-7F36-67AAAC2E2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Lesson 1:</a:t>
            </a:r>
            <a:br>
              <a:rPr lang="en-US" sz="4800" dirty="0"/>
            </a:br>
            <a:r>
              <a:rPr lang="en-US" sz="4800" dirty="0"/>
              <a:t> Three Common computer components</a:t>
            </a:r>
          </a:p>
        </p:txBody>
      </p:sp>
    </p:spTree>
    <p:extLst>
      <p:ext uri="{BB962C8B-B14F-4D97-AF65-F5344CB8AC3E}">
        <p14:creationId xmlns:p14="http://schemas.microsoft.com/office/powerpoint/2010/main" val="3135777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762C9-CEA1-865D-2813-9A5D002E9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2065867"/>
          </a:xfrm>
        </p:spPr>
        <p:txBody>
          <a:bodyPr/>
          <a:lstStyle/>
          <a:p>
            <a:r>
              <a:rPr lang="en-US" dirty="0"/>
              <a:t>Sources Part:1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3F9B1-EC6B-27CF-8389-AC8AEE54C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86000"/>
            <a:ext cx="10131425" cy="4724399"/>
          </a:xfrm>
        </p:spPr>
        <p:txBody>
          <a:bodyPr/>
          <a:lstStyle/>
          <a:p>
            <a:r>
              <a:rPr lang="en-US" dirty="0"/>
              <a:t>Picture number 1: </a:t>
            </a:r>
            <a:r>
              <a:rPr lang="en-US" dirty="0">
                <a:hlinkClick r:id="rId2"/>
              </a:rPr>
              <a:t>https://upload.wikimedia.org/wikipedia/commons/d/d7/PSX-SCPH-5001-Motherboard.jpg</a:t>
            </a:r>
            <a:endParaRPr lang="en-US" dirty="0"/>
          </a:p>
          <a:p>
            <a:r>
              <a:rPr lang="en-US" dirty="0"/>
              <a:t>Picture number 2: </a:t>
            </a:r>
            <a:r>
              <a:rPr lang="en-US" dirty="0">
                <a:hlinkClick r:id="rId3"/>
              </a:rPr>
              <a:t>https://live.staticflickr.com/4614/27830149309_78608bd74a.jpg</a:t>
            </a:r>
            <a:endParaRPr lang="en-US" dirty="0"/>
          </a:p>
          <a:p>
            <a:r>
              <a:rPr lang="en-US" dirty="0"/>
              <a:t>Picture number 3: </a:t>
            </a:r>
            <a:r>
              <a:rPr lang="en-US" dirty="0">
                <a:hlinkClick r:id="rId4"/>
              </a:rPr>
              <a:t>https://www.freeimageslive.co.uk/files/images010/open_hard_disk.jpg</a:t>
            </a:r>
            <a:endParaRPr lang="en-US" dirty="0"/>
          </a:p>
          <a:p>
            <a:r>
              <a:rPr lang="en-US" dirty="0"/>
              <a:t>Picture number 4: </a:t>
            </a:r>
            <a:r>
              <a:rPr lang="en-US" dirty="0">
                <a:hlinkClick r:id="rId5"/>
              </a:rPr>
              <a:t>https://s3-us-west-2.amazonaws.com/courses-images-archive-read-only/wp-content/uploads/sites/746/2015/08/23082121/floppy-disk-214975_1280.jpg</a:t>
            </a:r>
            <a:endParaRPr lang="en-US" dirty="0"/>
          </a:p>
          <a:p>
            <a:r>
              <a:rPr lang="en-US" dirty="0"/>
              <a:t>Picture number 5: </a:t>
            </a:r>
            <a:r>
              <a:rPr lang="en-US" dirty="0">
                <a:hlinkClick r:id="rId6"/>
              </a:rPr>
              <a:t>https://pixabay.com/static/uploads/photo/2015/09/16/08/55/online-942405_960_720.jpg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28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602A-3C80-2452-B181-3C96E431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part: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07D9C-87BA-45B6-3A92-08F3B1EB1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10267"/>
            <a:ext cx="10131425" cy="514773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Picture number 6: </a:t>
            </a:r>
            <a:r>
              <a:rPr lang="en-US" dirty="0">
                <a:hlinkClick r:id="rId2"/>
              </a:rPr>
              <a:t>https://live.staticflickr.com/3936/15237158879_09206e8628_b.jpg</a:t>
            </a:r>
            <a:endParaRPr lang="en-US" dirty="0"/>
          </a:p>
          <a:p>
            <a:r>
              <a:rPr lang="en-US" dirty="0"/>
              <a:t>Picture number 7: </a:t>
            </a:r>
            <a:r>
              <a:rPr lang="en-US" dirty="0">
                <a:hlinkClick r:id="rId3"/>
              </a:rPr>
              <a:t>https://www.astroblogs.nl/wp-content/uploads/2018/09/Ariane-5-100th-successful-launch-VA243-CNES.jpg</a:t>
            </a:r>
            <a:endParaRPr lang="en-US" dirty="0"/>
          </a:p>
          <a:p>
            <a:r>
              <a:rPr lang="en-US" dirty="0"/>
              <a:t>Picture number 8: </a:t>
            </a:r>
            <a:r>
              <a:rPr lang="en-US" dirty="0">
                <a:hlinkClick r:id="rId4"/>
              </a:rPr>
              <a:t>https://blog.keliweb.it/wp-content/uploads/2014/11/Cloud_Computing.jpg</a:t>
            </a:r>
            <a:endParaRPr lang="en-US" dirty="0"/>
          </a:p>
          <a:p>
            <a:r>
              <a:rPr lang="en-US" dirty="0"/>
              <a:t>Picture number 9: </a:t>
            </a:r>
            <a:r>
              <a:rPr lang="en-US" dirty="0">
                <a:hlinkClick r:id="rId4"/>
              </a:rPr>
              <a:t>https://blog.keliweb.it/wp-content/uploads/2014/11/Cloud_Computing.jpg</a:t>
            </a:r>
            <a:endParaRPr lang="en-US" dirty="0"/>
          </a:p>
          <a:p>
            <a:r>
              <a:rPr lang="en-US" dirty="0"/>
              <a:t>Picture number 10: </a:t>
            </a:r>
            <a:r>
              <a:rPr lang="en-US" dirty="0">
                <a:hlinkClick r:id="rId5"/>
              </a:rPr>
              <a:t>https://cdn.careeronestop.org/OccVids/OccupationVideos/15-1111.00.jpg</a:t>
            </a:r>
            <a:endParaRPr lang="en-US" dirty="0"/>
          </a:p>
          <a:p>
            <a:r>
              <a:rPr lang="en-US" dirty="0"/>
              <a:t>Picture number 11: </a:t>
            </a:r>
            <a:r>
              <a:rPr lang="en-US" dirty="0">
                <a:hlinkClick r:id="rId6"/>
              </a:rPr>
              <a:t>https://c1.staticflickr.com/3/2775/4381851322_d46fd7d75e_b.jpg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792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0A575-3B5D-0220-A4D6-248867208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068" y="0"/>
            <a:ext cx="6231465" cy="960011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         </a:t>
            </a:r>
            <a:r>
              <a:rPr lang="en-US" sz="4000" b="1" u="sng" dirty="0"/>
              <a:t>Motherboard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0B9B3-BAD8-6C93-04EA-F89A45ACF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7068" y="960012"/>
            <a:ext cx="6722532" cy="5897988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The Motherboard is the main circuit board in a computer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It connects and allows communication between the CPU, RAM, Storage, and Peripherals.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They come in different sizes affecting compatibility with cases and expansion options</a:t>
            </a:r>
          </a:p>
        </p:txBody>
      </p:sp>
      <p:pic>
        <p:nvPicPr>
          <p:cNvPr id="15" name="Picture 1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18377F74-108C-8E89-8EDC-5EB1EB4AE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3511" t="1252" r="150" b="1252"/>
          <a:stretch/>
        </p:blipFill>
        <p:spPr>
          <a:xfrm>
            <a:off x="0" y="0"/>
            <a:ext cx="5317068" cy="685800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D48FF2E-2D00-7402-5808-E29F5014034D}"/>
              </a:ext>
            </a:extLst>
          </p:cNvPr>
          <p:cNvSpPr/>
          <p:nvPr/>
        </p:nvSpPr>
        <p:spPr>
          <a:xfrm>
            <a:off x="307603" y="111667"/>
            <a:ext cx="612404" cy="6164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2368D9-8729-DE04-9D5D-EE133E44DB78}"/>
              </a:ext>
            </a:extLst>
          </p:cNvPr>
          <p:cNvSpPr txBox="1"/>
          <p:nvPr/>
        </p:nvSpPr>
        <p:spPr>
          <a:xfrm>
            <a:off x="420473" y="235234"/>
            <a:ext cx="99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48618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1A211-F38E-7DD9-3EE3-C037EDDEC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600" y="0"/>
            <a:ext cx="6502401" cy="1862667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/>
              <a:t>CPU </a:t>
            </a:r>
            <a:br>
              <a:rPr lang="en-US" sz="4000" b="1" u="sng" dirty="0"/>
            </a:br>
            <a:r>
              <a:rPr lang="en-US" sz="4000" b="1" u="sng" dirty="0"/>
              <a:t>(Central Processing Unit)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A2ECB-29D1-B3C5-AE68-1596CFE59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600" y="1862667"/>
            <a:ext cx="6502400" cy="4995333"/>
          </a:xfrm>
        </p:spPr>
        <p:txBody>
          <a:bodyPr>
            <a:normAutofit fontScale="92500"/>
          </a:bodyPr>
          <a:lstStyle/>
          <a:p>
            <a:pPr lvl="1"/>
            <a:r>
              <a:rPr lang="en-US" sz="2600" dirty="0"/>
              <a:t>The CPU is the main processor in a computer, often called the “brain” of the system</a:t>
            </a:r>
          </a:p>
          <a:p>
            <a:pPr lvl="1"/>
            <a:endParaRPr lang="en-US" sz="2600" dirty="0"/>
          </a:p>
          <a:p>
            <a:pPr lvl="1"/>
            <a:r>
              <a:rPr lang="en-US" sz="2600" dirty="0"/>
              <a:t>It executes instructions and preforms calculations to run programs and processes.</a:t>
            </a:r>
          </a:p>
          <a:p>
            <a:pPr lvl="1"/>
            <a:endParaRPr lang="en-US" sz="2600" dirty="0"/>
          </a:p>
          <a:p>
            <a:pPr lvl="1"/>
            <a:r>
              <a:rPr lang="en-US" sz="2600" dirty="0"/>
              <a:t>Modern CPUs can have multiple cores, allowing them to handle several tasks simultaneously and improve overall performance.</a:t>
            </a:r>
          </a:p>
          <a:p>
            <a:endParaRPr lang="en-US" dirty="0"/>
          </a:p>
        </p:txBody>
      </p:sp>
      <p:pic>
        <p:nvPicPr>
          <p:cNvPr id="5" name="Picture 4" descr="Close-up of circuit board">
            <a:extLst>
              <a:ext uri="{FF2B5EF4-FFF2-40B4-BE49-F238E27FC236}">
                <a16:creationId xmlns:a16="http://schemas.microsoft.com/office/drawing/2014/main" id="{8AE1B808-40C9-BC96-EB3E-0C3E07138A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487" r="-2" b="-2"/>
          <a:stretch/>
        </p:blipFill>
        <p:spPr>
          <a:xfrm>
            <a:off x="-1793174" y="0"/>
            <a:ext cx="7482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82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EFF6-796B-1608-3360-7AFE1D3A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0775" y="0"/>
            <a:ext cx="6741225" cy="1659467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/>
              <a:t>GPU</a:t>
            </a:r>
            <a:br>
              <a:rPr lang="en-US" sz="4000" b="1" u="sng" dirty="0"/>
            </a:br>
            <a:r>
              <a:rPr lang="en-US" sz="4000" b="1" u="sng" dirty="0"/>
              <a:t>(</a:t>
            </a:r>
            <a:r>
              <a:rPr lang="en-CA" sz="4000" b="1" u="sng" dirty="0"/>
              <a:t>G</a:t>
            </a:r>
            <a:r>
              <a:rPr lang="en-CA" sz="4000" b="1" i="0" u="sng" strike="noStrike" dirty="0">
                <a:effectLst/>
              </a:rPr>
              <a:t>raphics processing unit</a:t>
            </a:r>
            <a:r>
              <a:rPr lang="en-US" sz="4000" b="1" u="sng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F308A-231D-0E54-D0A7-53EB910EB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0775" y="1490132"/>
            <a:ext cx="6741225" cy="5367867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A GPU is a specialized processor designed for rendering graphics and handling visual tasks.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Accelerates the creation of images, videos, and animations, improving visual performance and quality.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GPUs are also used for parallel processing tasks beyond graphics, such as data analysis and machine learning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close up of a circuit board&#10;&#10;Description automatically generated">
            <a:extLst>
              <a:ext uri="{FF2B5EF4-FFF2-40B4-BE49-F238E27FC236}">
                <a16:creationId xmlns:a16="http://schemas.microsoft.com/office/drawing/2014/main" id="{3470A64F-C483-6BCB-216E-1A8C15307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" y="-1"/>
            <a:ext cx="5450776" cy="685800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71169FE-45A5-E327-9132-F1B047B52E54}"/>
              </a:ext>
            </a:extLst>
          </p:cNvPr>
          <p:cNvSpPr/>
          <p:nvPr/>
        </p:nvSpPr>
        <p:spPr>
          <a:xfrm>
            <a:off x="170655" y="200563"/>
            <a:ext cx="592667" cy="5601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6B7192-7444-F92C-CAD0-179ADA10E009}"/>
              </a:ext>
            </a:extLst>
          </p:cNvPr>
          <p:cNvSpPr txBox="1"/>
          <p:nvPr/>
        </p:nvSpPr>
        <p:spPr>
          <a:xfrm>
            <a:off x="302549" y="295957"/>
            <a:ext cx="92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15695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lf face clock on a wall">
            <a:extLst>
              <a:ext uri="{FF2B5EF4-FFF2-40B4-BE49-F238E27FC236}">
                <a16:creationId xmlns:a16="http://schemas.microsoft.com/office/drawing/2014/main" id="{C36B121F-FEDF-6EC3-324A-3301CF2BFB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t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C44DF-F440-9906-91FA-84FA18AF9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Lesson 2:</a:t>
            </a:r>
            <a:br>
              <a:rPr lang="en-US" sz="4800" dirty="0"/>
            </a:br>
            <a:r>
              <a:rPr lang="en-US" sz="4800" dirty="0"/>
              <a:t> Time-Line History</a:t>
            </a:r>
          </a:p>
        </p:txBody>
      </p:sp>
    </p:spTree>
    <p:extLst>
      <p:ext uri="{BB962C8B-B14F-4D97-AF65-F5344CB8AC3E}">
        <p14:creationId xmlns:p14="http://schemas.microsoft.com/office/powerpoint/2010/main" val="13965808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9498-42CC-D076-DED0-42977B26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544" y="0"/>
            <a:ext cx="6315456" cy="1896533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u="sng" dirty="0"/>
              <a:t>Hard Drive</a:t>
            </a:r>
            <a:br>
              <a:rPr lang="en-US" sz="4000" u="sng" dirty="0"/>
            </a:br>
            <a:r>
              <a:rPr lang="en-US" sz="4000" u="sng" dirty="0"/>
              <a:t>The </a:t>
            </a:r>
            <a:r>
              <a:rPr lang="en-US" sz="4000" u="sng" dirty="0" err="1"/>
              <a:t>Ramac</a:t>
            </a:r>
            <a:r>
              <a:rPr lang="en-US" sz="4000" u="sng" dirty="0"/>
              <a:t> (1956-1957)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7EC5E-2BA3-EB52-3BFD-B536E7A23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6543" y="1557866"/>
            <a:ext cx="6315455" cy="5300133"/>
          </a:xfrm>
        </p:spPr>
        <p:txBody>
          <a:bodyPr>
            <a:normAutofit lnSpcReduction="10000"/>
          </a:bodyPr>
          <a:lstStyle/>
          <a:p>
            <a:pPr lvl="1"/>
            <a:r>
              <a:rPr lang="en-CA" sz="2400" b="0" i="0" u="none" strike="noStrike" dirty="0">
                <a:effectLst/>
              </a:rPr>
              <a:t>The Hard Drive Introduced in 1956 with </a:t>
            </a:r>
            <a:r>
              <a:rPr lang="en-CA" sz="2400" dirty="0"/>
              <a:t>w</a:t>
            </a:r>
            <a:r>
              <a:rPr lang="en-CA" sz="2400" b="0" i="0" u="none" strike="noStrike" dirty="0">
                <a:effectLst/>
              </a:rPr>
              <a:t>idespread availability in 1957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It was the </a:t>
            </a:r>
            <a:r>
              <a:rPr lang="en-CA" sz="2400" dirty="0"/>
              <a:t>f</a:t>
            </a:r>
            <a:r>
              <a:rPr lang="en-CA" sz="2400" b="0" i="0" u="none" strike="noStrike" dirty="0">
                <a:effectLst/>
              </a:rPr>
              <a:t>irst hard disk drive, marking a major advancement in data storage technology.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It </a:t>
            </a:r>
            <a:r>
              <a:rPr lang="en-CA" sz="2400" dirty="0"/>
              <a:t>f</a:t>
            </a:r>
            <a:r>
              <a:rPr lang="en-CA" sz="2400" b="0" i="0" u="none" strike="noStrike" dirty="0">
                <a:effectLst/>
              </a:rPr>
              <a:t>eatured 50 24-inch disks, with a total capacity of 5 MB (The size of two refrigerators)</a:t>
            </a:r>
          </a:p>
          <a:p>
            <a:pPr lvl="1"/>
            <a:endParaRPr lang="en-CA" sz="2400" b="0" i="0" u="none" strike="noStrike" dirty="0">
              <a:effectLst/>
            </a:endParaRPr>
          </a:p>
          <a:p>
            <a:pPr lvl="1"/>
            <a:r>
              <a:rPr lang="en-US" sz="2400" dirty="0"/>
              <a:t>It </a:t>
            </a:r>
            <a:r>
              <a:rPr lang="en-CA" sz="2400" dirty="0"/>
              <a:t>c</a:t>
            </a:r>
            <a:r>
              <a:rPr lang="en-CA" sz="2400" b="0" i="0" u="none" strike="noStrike" dirty="0">
                <a:effectLst/>
              </a:rPr>
              <a:t>ost about $10,000 per megabyte of storage.</a:t>
            </a:r>
            <a:endParaRPr lang="en-US" sz="2400" dirty="0"/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5" name="Picture 4" descr="A hard drive with a silver disk&#10;&#10;Description automatically generated">
            <a:extLst>
              <a:ext uri="{FF2B5EF4-FFF2-40B4-BE49-F238E27FC236}">
                <a16:creationId xmlns:a16="http://schemas.microsoft.com/office/drawing/2014/main" id="{BD3A16B7-4AC5-064E-7344-D5CBBF798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9027" r="13990"/>
          <a:stretch/>
        </p:blipFill>
        <p:spPr>
          <a:xfrm>
            <a:off x="0" y="0"/>
            <a:ext cx="5876544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514B7C8-0F74-607F-E404-720527E5DBAC}"/>
              </a:ext>
            </a:extLst>
          </p:cNvPr>
          <p:cNvSpPr/>
          <p:nvPr/>
        </p:nvSpPr>
        <p:spPr>
          <a:xfrm>
            <a:off x="321870" y="101596"/>
            <a:ext cx="558800" cy="5588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0AE1B1-17AB-17EC-1DC5-56752F02559E}"/>
              </a:ext>
            </a:extLst>
          </p:cNvPr>
          <p:cNvSpPr txBox="1"/>
          <p:nvPr/>
        </p:nvSpPr>
        <p:spPr>
          <a:xfrm>
            <a:off x="474406" y="196330"/>
            <a:ext cx="53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15875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D61D-7830-D860-8109-01C19F11B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1" y="1"/>
            <a:ext cx="6400779" cy="1473200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/>
              <a:t>Floppy Disk (1971)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3294CD-FCBC-443F-7007-D5B24FBE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1" y="1473201"/>
            <a:ext cx="6400779" cy="5383824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</a:pPr>
            <a:r>
              <a:rPr lang="en-US" sz="2400" dirty="0"/>
              <a:t>The Floppy Disk was Introduced in 1971.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CA" sz="2400" b="0" i="0" u="none" strike="noStrike" dirty="0">
                <a:effectLst/>
              </a:rPr>
              <a:t>Provided a portable, easy-to-use method for data storage and transfer, replacing earlier methods like magnetic tapes.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dirty="0"/>
              <a:t>Developed by IBM, the original floppy disk was 8 inches in size and could store about 80 KB of data.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CA" sz="2400" b="0" i="0" u="none" strike="noStrike" dirty="0">
                <a:effectLst/>
              </a:rPr>
              <a:t>The term "floppy" comes from the disk's flexible, magnetic coating, which allowed it to be bent and flexed.</a:t>
            </a:r>
            <a:endParaRPr lang="en-US" sz="2400" dirty="0"/>
          </a:p>
        </p:txBody>
      </p:sp>
      <p:pic>
        <p:nvPicPr>
          <p:cNvPr id="4" name="Picture 3" descr="Several floppy disks on a white surface&#10;&#10;Description automatically generated">
            <a:extLst>
              <a:ext uri="{FF2B5EF4-FFF2-40B4-BE49-F238E27FC236}">
                <a16:creationId xmlns:a16="http://schemas.microsoft.com/office/drawing/2014/main" id="{943ABD7E-B03C-B9A3-5713-4D630149B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5034" r="25632" b="-2"/>
          <a:stretch/>
        </p:blipFill>
        <p:spPr>
          <a:xfrm>
            <a:off x="20" y="975"/>
            <a:ext cx="5791181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4BF4279-A505-2EB1-D370-CA7DB3F69228}"/>
              </a:ext>
            </a:extLst>
          </p:cNvPr>
          <p:cNvSpPr/>
          <p:nvPr/>
        </p:nvSpPr>
        <p:spPr>
          <a:xfrm>
            <a:off x="237067" y="169333"/>
            <a:ext cx="575733" cy="5588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3D970-F8E9-BB9D-CE16-7938FBD2F294}"/>
              </a:ext>
            </a:extLst>
          </p:cNvPr>
          <p:cNvSpPr txBox="1"/>
          <p:nvPr/>
        </p:nvSpPr>
        <p:spPr>
          <a:xfrm>
            <a:off x="338670" y="264067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70376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9C7B-0A19-AE1F-B8FE-427BE8703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08" y="1"/>
            <a:ext cx="6300992" cy="1079500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/>
              <a:t>World wide web (1991)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2F54B-6E4E-6C5E-9FAB-985FF10F4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007" y="1079501"/>
            <a:ext cx="6300991" cy="5774266"/>
          </a:xfrm>
        </p:spPr>
        <p:txBody>
          <a:bodyPr>
            <a:normAutofit lnSpcReduction="10000"/>
          </a:bodyPr>
          <a:lstStyle/>
          <a:p>
            <a:pPr lvl="1">
              <a:lnSpc>
                <a:spcPct val="90000"/>
              </a:lnSpc>
            </a:pPr>
            <a:r>
              <a:rPr lang="en-US" sz="2400" dirty="0"/>
              <a:t>The World wide web was Introduced in 1991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CA" sz="2400" b="0" i="0" u="none" strike="noStrike" dirty="0">
                <a:effectLst/>
              </a:rPr>
              <a:t>Revolutionized how information is accessed and shared globally, leading to the development of the modern internet.</a:t>
            </a:r>
          </a:p>
          <a:p>
            <a:pPr lvl="1">
              <a:lnSpc>
                <a:spcPct val="90000"/>
              </a:lnSpc>
            </a:pPr>
            <a:endParaRPr lang="en-CA" sz="2400" b="0" i="0" u="none" strike="noStrike" dirty="0">
              <a:effectLst/>
            </a:endParaRPr>
          </a:p>
          <a:p>
            <a:pPr lvl="1">
              <a:lnSpc>
                <a:spcPct val="90000"/>
              </a:lnSpc>
            </a:pPr>
            <a:r>
              <a:rPr lang="en-CA" sz="2400" b="0" i="0" u="none" strike="noStrike" dirty="0">
                <a:effectLst/>
              </a:rPr>
              <a:t>Created by Tim Berners-Lee, it provided a system for linking hypertext documents over the internet, making information easily accessible via web browsers.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CA" sz="2400" b="0" i="0" u="none" strike="noStrike" dirty="0">
                <a:effectLst/>
              </a:rPr>
              <a:t>The first website was hosted on a NeXT computer, which was also the first web server.</a:t>
            </a:r>
            <a:endParaRPr lang="en-US" sz="2400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11" name="Picture 10" descr="A group of icons on a blue background&#10;&#10;Description automatically generated">
            <a:extLst>
              <a:ext uri="{FF2B5EF4-FFF2-40B4-BE49-F238E27FC236}">
                <a16:creationId xmlns:a16="http://schemas.microsoft.com/office/drawing/2014/main" id="{B585A1DE-7ECC-556C-C563-6342312B1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4767" r="14529"/>
          <a:stretch/>
        </p:blipFill>
        <p:spPr>
          <a:xfrm>
            <a:off x="0" y="0"/>
            <a:ext cx="5891008" cy="6853767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986D68A-3FE6-A3CE-0F3F-D9115FD56C75}"/>
              </a:ext>
            </a:extLst>
          </p:cNvPr>
          <p:cNvSpPr/>
          <p:nvPr/>
        </p:nvSpPr>
        <p:spPr>
          <a:xfrm>
            <a:off x="303765" y="237067"/>
            <a:ext cx="558800" cy="62653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FB7340-38F6-A864-0984-2E84819D342B}"/>
              </a:ext>
            </a:extLst>
          </p:cNvPr>
          <p:cNvSpPr txBox="1"/>
          <p:nvPr/>
        </p:nvSpPr>
        <p:spPr>
          <a:xfrm>
            <a:off x="439856" y="365667"/>
            <a:ext cx="52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54220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03DD28AAC33240848B1644FDC6EBA5" ma:contentTypeVersion="5" ma:contentTypeDescription="Create a new document." ma:contentTypeScope="" ma:versionID="ef293156f01e18698ad6fa661aebecfe">
  <xsd:schema xmlns:xsd="http://www.w3.org/2001/XMLSchema" xmlns:xs="http://www.w3.org/2001/XMLSchema" xmlns:p="http://schemas.microsoft.com/office/2006/metadata/properties" xmlns:ns2="604bef3a-3dd5-486c-8c5e-2e4e541ed137" targetNamespace="http://schemas.microsoft.com/office/2006/metadata/properties" ma:root="true" ma:fieldsID="d73d890a235f76d220ab7b81a81cf3f2" ns2:_="">
    <xsd:import namespace="604bef3a-3dd5-486c-8c5e-2e4e541ed137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4bef3a-3dd5-486c-8c5e-2e4e541ed137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604bef3a-3dd5-486c-8c5e-2e4e541ed137" xsi:nil="true"/>
  </documentManagement>
</p:properties>
</file>

<file path=customXml/itemProps1.xml><?xml version="1.0" encoding="utf-8"?>
<ds:datastoreItem xmlns:ds="http://schemas.openxmlformats.org/officeDocument/2006/customXml" ds:itemID="{F34F99C9-7AEC-4C25-B67D-3903F7ED49E4}"/>
</file>

<file path=customXml/itemProps2.xml><?xml version="1.0" encoding="utf-8"?>
<ds:datastoreItem xmlns:ds="http://schemas.openxmlformats.org/officeDocument/2006/customXml" ds:itemID="{7A2F1707-81F4-4FB6-A05A-4570FA4FC39A}"/>
</file>

<file path=customXml/itemProps3.xml><?xml version="1.0" encoding="utf-8"?>
<ds:datastoreItem xmlns:ds="http://schemas.openxmlformats.org/officeDocument/2006/customXml" ds:itemID="{7A216159-6FC7-479E-9B84-E3D078E76B52}"/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694</TotalTime>
  <Words>1086</Words>
  <Application>Microsoft Macintosh PowerPoint</Application>
  <PresentationFormat>Widescreen</PresentationFormat>
  <Paragraphs>134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Arial</vt:lpstr>
      <vt:lpstr>Calibri</vt:lpstr>
      <vt:lpstr>Calibri Light</vt:lpstr>
      <vt:lpstr>Celestial</vt:lpstr>
      <vt:lpstr>Essentials Of Software Development - QAP</vt:lpstr>
      <vt:lpstr>Lesson 1:  Three Common computer components</vt:lpstr>
      <vt:lpstr>         Motherboard</vt:lpstr>
      <vt:lpstr>CPU  (Central Processing Unit)</vt:lpstr>
      <vt:lpstr>GPU (Graphics processing unit)</vt:lpstr>
      <vt:lpstr>Lesson 2:  Time-Line History</vt:lpstr>
      <vt:lpstr>Hard Drive The Ramac (1956-1957) </vt:lpstr>
      <vt:lpstr>Floppy Disk (1971)</vt:lpstr>
      <vt:lpstr>World wide web (1991)</vt:lpstr>
      <vt:lpstr>Lesson 3:  Catastrophic computer failures</vt:lpstr>
      <vt:lpstr>Mars Climate Orbiter (1999)</vt:lpstr>
      <vt:lpstr>Ariane 5 (1996)</vt:lpstr>
      <vt:lpstr>Dhahran Patriot Missile Interception (1991)</vt:lpstr>
      <vt:lpstr>Lesson 4:  Career Technical Briefing </vt:lpstr>
      <vt:lpstr>Cloud Engineer</vt:lpstr>
      <vt:lpstr>Data Scientist</vt:lpstr>
      <vt:lpstr>Computer Network Architect</vt:lpstr>
      <vt:lpstr>Lesson 4:  Every programmer should know</vt:lpstr>
      <vt:lpstr>Text Editors</vt:lpstr>
      <vt:lpstr>Sources Part:1</vt:lpstr>
      <vt:lpstr>Sources part: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Justin Greenslade</dc:creator>
  <cp:lastModifiedBy>Justin Greenslade</cp:lastModifiedBy>
  <cp:revision>10</cp:revision>
  <dcterms:created xsi:type="dcterms:W3CDTF">2024-09-05T11:41:40Z</dcterms:created>
  <dcterms:modified xsi:type="dcterms:W3CDTF">2024-09-14T23:29:22Z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0x0101006C03DD28AAC33240848B1644FDC6EBA5</vt:lpwstr>
  </property>
</Properties>
</file>